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Garet" panose="020B0604020202020204" charset="0"/>
      <p:regular r:id="rId19"/>
    </p:embeddedFont>
    <p:embeddedFont>
      <p:font typeface="Garet Bold" panose="020B0604020202020204" charset="0"/>
      <p:regular r:id="rId20"/>
    </p:embeddedFont>
    <p:embeddedFont>
      <p:font typeface="Great Vibe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05A3D-8953-4D4D-A5D3-C04BCC21EAD6}" v="90" dt="2025-11-22T15:08:20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a Migliazza" userId="59b1611a-c76e-4ee5-8658-519203b875db" providerId="ADAL" clId="{056E5C01-38E3-44AD-A532-C410DE1B88F7}"/>
    <pc:docChg chg="undo custSel modSld modMainMaster modShowInfo">
      <pc:chgData name="Michela Migliazza" userId="59b1611a-c76e-4ee5-8658-519203b875db" providerId="ADAL" clId="{056E5C01-38E3-44AD-A532-C410DE1B88F7}" dt="2025-11-22T15:16:51.064" v="96" actId="2744"/>
      <pc:docMkLst>
        <pc:docMk/>
      </pc:docMkLst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56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57"/>
        </pc:sldMkLst>
      </pc:sldChg>
      <pc:sldChg chg="modSp mod modTransition">
        <pc:chgData name="Michela Migliazza" userId="59b1611a-c76e-4ee5-8658-519203b875db" providerId="ADAL" clId="{056E5C01-38E3-44AD-A532-C410DE1B88F7}" dt="2025-11-22T15:07:43.399" v="82"/>
        <pc:sldMkLst>
          <pc:docMk/>
          <pc:sldMk cId="0" sldId="258"/>
        </pc:sldMkLst>
        <pc:spChg chg="mod">
          <ac:chgData name="Michela Migliazza" userId="59b1611a-c76e-4ee5-8658-519203b875db" providerId="ADAL" clId="{056E5C01-38E3-44AD-A532-C410DE1B88F7}" dt="2025-11-22T15:02:55.999" v="28" actId="1036"/>
          <ac:spMkLst>
            <pc:docMk/>
            <pc:sldMk cId="0" sldId="258"/>
            <ac:spMk id="3" creationId="{00000000-0000-0000-0000-000000000000}"/>
          </ac:spMkLst>
        </pc:spChg>
      </pc:sldChg>
      <pc:sldChg chg="modTransition">
        <pc:chgData name="Michela Migliazza" userId="59b1611a-c76e-4ee5-8658-519203b875db" providerId="ADAL" clId="{056E5C01-38E3-44AD-A532-C410DE1B88F7}" dt="2025-11-22T15:08:20.656" v="92"/>
        <pc:sldMkLst>
          <pc:docMk/>
          <pc:sldMk cId="0" sldId="259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0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1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2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3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4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5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7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8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69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70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71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0" sldId="272"/>
        </pc:sldMkLst>
      </pc:sldChg>
      <pc:sldChg chg="modTransition">
        <pc:chgData name="Michela Migliazza" userId="59b1611a-c76e-4ee5-8658-519203b875db" providerId="ADAL" clId="{056E5C01-38E3-44AD-A532-C410DE1B88F7}" dt="2025-11-22T15:04:23.847" v="78"/>
        <pc:sldMkLst>
          <pc:docMk/>
          <pc:sldMk cId="1118243037" sldId="273"/>
        </pc:sldMkLst>
      </pc:sldChg>
      <pc:sldMasterChg chg="modTransition modSldLayout">
        <pc:chgData name="Michela Migliazza" userId="59b1611a-c76e-4ee5-8658-519203b875db" providerId="ADAL" clId="{056E5C01-38E3-44AD-A532-C410DE1B88F7}" dt="2025-11-22T15:04:23.847" v="78"/>
        <pc:sldMasterMkLst>
          <pc:docMk/>
          <pc:sldMasterMk cId="0" sldId="2147483648"/>
        </pc:sldMasterMkLst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Michela Migliazza" userId="59b1611a-c76e-4ee5-8658-519203b875db" providerId="ADAL" clId="{056E5C01-38E3-44AD-A532-C410DE1B88F7}" dt="2025-11-22T15:04:23.847" v="7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image" Target="../media/image31.png"/><Relationship Id="rId10" Type="http://schemas.openxmlformats.org/officeDocument/2006/relationships/image" Target="../media/image2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333" b="-8333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1680984" cy="9455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0984" cy="945554"/>
            </a:xfrm>
            <a:custGeom>
              <a:avLst/>
              <a:gdLst/>
              <a:ahLst/>
              <a:cxnLst/>
              <a:rect l="l" t="t" r="r" b="b"/>
              <a:pathLst>
                <a:path w="1680984" h="945554">
                  <a:moveTo>
                    <a:pt x="0" y="0"/>
                  </a:moveTo>
                  <a:lnTo>
                    <a:pt x="1680984" y="0"/>
                  </a:lnTo>
                  <a:lnTo>
                    <a:pt x="1680984" y="945554"/>
                  </a:lnTo>
                  <a:lnTo>
                    <a:pt x="0" y="945554"/>
                  </a:lnTo>
                  <a:close/>
                </a:path>
              </a:pathLst>
            </a:custGeom>
            <a:solidFill>
              <a:srgbClr val="000000">
                <a:alpha val="3098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680984" cy="993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245655" y="7274206"/>
            <a:ext cx="7643852" cy="63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7"/>
              </a:lnSpc>
              <a:spcBef>
                <a:spcPct val="0"/>
              </a:spcBef>
            </a:pPr>
            <a:r>
              <a:rPr lang="en-US" sz="3669" b="1" spc="9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cura di Francesca Provetti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5222" y="3721422"/>
            <a:ext cx="14977556" cy="307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11899" spc="237">
                <a:solidFill>
                  <a:srgbClr val="FFFFFF"/>
                </a:solidFill>
                <a:latin typeface="Great Vibes"/>
                <a:ea typeface="Great Vibes"/>
                <a:cs typeface="Great Vibes"/>
                <a:sym typeface="Great Vibes"/>
              </a:rPr>
              <a:t>Arte e Diritto,</a:t>
            </a:r>
          </a:p>
          <a:p>
            <a:pPr algn="ctr">
              <a:lnSpc>
                <a:spcPts val="11799"/>
              </a:lnSpc>
            </a:pPr>
            <a:r>
              <a:rPr lang="en-US" sz="11799" spc="235">
                <a:solidFill>
                  <a:srgbClr val="FFFFFF"/>
                </a:solidFill>
                <a:latin typeface="Great Vibes"/>
                <a:ea typeface="Great Vibes"/>
                <a:cs typeface="Great Vibes"/>
                <a:sym typeface="Great Vibes"/>
              </a:rPr>
              <a:t>lo studio si apre alla bellezza</a:t>
            </a:r>
          </a:p>
        </p:txBody>
      </p:sp>
      <p:sp>
        <p:nvSpPr>
          <p:cNvPr id="8" name="Freeform 8"/>
          <p:cNvSpPr/>
          <p:nvPr/>
        </p:nvSpPr>
        <p:spPr>
          <a:xfrm>
            <a:off x="9268407" y="1028700"/>
            <a:ext cx="1535357" cy="1535357"/>
          </a:xfrm>
          <a:custGeom>
            <a:avLst/>
            <a:gdLst/>
            <a:ahLst/>
            <a:cxnLst/>
            <a:rect l="l" t="t" r="r" b="b"/>
            <a:pathLst>
              <a:path w="1535357" h="1535357">
                <a:moveTo>
                  <a:pt x="0" y="0"/>
                </a:moveTo>
                <a:lnTo>
                  <a:pt x="1535357" y="0"/>
                </a:lnTo>
                <a:lnTo>
                  <a:pt x="1535357" y="1535357"/>
                </a:lnTo>
                <a:lnTo>
                  <a:pt x="0" y="15353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7484236" y="1028700"/>
            <a:ext cx="1583345" cy="1535357"/>
          </a:xfrm>
          <a:custGeom>
            <a:avLst/>
            <a:gdLst/>
            <a:ahLst/>
            <a:cxnLst/>
            <a:rect l="l" t="t" r="r" b="b"/>
            <a:pathLst>
              <a:path w="1583345" h="1535357">
                <a:moveTo>
                  <a:pt x="0" y="0"/>
                </a:moveTo>
                <a:lnTo>
                  <a:pt x="1583345" y="0"/>
                </a:lnTo>
                <a:lnTo>
                  <a:pt x="1583345" y="1535357"/>
                </a:lnTo>
                <a:lnTo>
                  <a:pt x="0" y="1535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10" r="-5410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2455" y="2144732"/>
            <a:ext cx="4952822" cy="7113568"/>
          </a:xfrm>
          <a:custGeom>
            <a:avLst/>
            <a:gdLst/>
            <a:ahLst/>
            <a:cxnLst/>
            <a:rect l="l" t="t" r="r" b="b"/>
            <a:pathLst>
              <a:path w="4952822" h="7113568">
                <a:moveTo>
                  <a:pt x="0" y="0"/>
                </a:moveTo>
                <a:lnTo>
                  <a:pt x="4952821" y="0"/>
                </a:lnTo>
                <a:lnTo>
                  <a:pt x="4952821" y="7113568"/>
                </a:lnTo>
                <a:lnTo>
                  <a:pt x="0" y="711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406435" y="2144732"/>
            <a:ext cx="5077309" cy="7113568"/>
          </a:xfrm>
          <a:custGeom>
            <a:avLst/>
            <a:gdLst/>
            <a:ahLst/>
            <a:cxnLst/>
            <a:rect l="l" t="t" r="r" b="b"/>
            <a:pathLst>
              <a:path w="5077309" h="7113568">
                <a:moveTo>
                  <a:pt x="0" y="0"/>
                </a:moveTo>
                <a:lnTo>
                  <a:pt x="5077309" y="0"/>
                </a:lnTo>
                <a:lnTo>
                  <a:pt x="5077309" y="7113568"/>
                </a:lnTo>
                <a:lnTo>
                  <a:pt x="0" y="711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3096000" y="904875"/>
            <a:ext cx="12096000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999" b="1" spc="87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FRANCESCA PROVETTI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372475"/>
            <a:ext cx="2213480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No fear</a:t>
            </a:r>
          </a:p>
          <a:p>
            <a:pPr algn="r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Olio su tela, 90x130 cm, 2018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64019" y="8372475"/>
            <a:ext cx="2395281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Catch me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Olio su tela, 90x130 cm, 2019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34AC4088-D460-0762-3027-A3540B9A2377}"/>
              </a:ext>
            </a:extLst>
          </p:cNvPr>
          <p:cNvSpPr/>
          <p:nvPr/>
        </p:nvSpPr>
        <p:spPr>
          <a:xfrm>
            <a:off x="8534400" y="-266700"/>
            <a:ext cx="9998752" cy="14008760"/>
          </a:xfrm>
          <a:custGeom>
            <a:avLst/>
            <a:gdLst/>
            <a:ahLst/>
            <a:cxnLst/>
            <a:rect l="l" t="t" r="r" b="b"/>
            <a:pathLst>
              <a:path w="5077309" h="7113568">
                <a:moveTo>
                  <a:pt x="0" y="0"/>
                </a:moveTo>
                <a:lnTo>
                  <a:pt x="5077309" y="0"/>
                </a:lnTo>
                <a:lnTo>
                  <a:pt x="5077309" y="7113568"/>
                </a:lnTo>
                <a:lnTo>
                  <a:pt x="0" y="711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4D446709-B92F-D4DE-18AF-105F92F2F7FB}"/>
              </a:ext>
            </a:extLst>
          </p:cNvPr>
          <p:cNvSpPr/>
          <p:nvPr/>
        </p:nvSpPr>
        <p:spPr>
          <a:xfrm>
            <a:off x="0" y="-1860880"/>
            <a:ext cx="9753600" cy="14008760"/>
          </a:xfrm>
          <a:custGeom>
            <a:avLst/>
            <a:gdLst/>
            <a:ahLst/>
            <a:cxnLst/>
            <a:rect l="l" t="t" r="r" b="b"/>
            <a:pathLst>
              <a:path w="4952822" h="7113568">
                <a:moveTo>
                  <a:pt x="0" y="0"/>
                </a:moveTo>
                <a:lnTo>
                  <a:pt x="4952821" y="0"/>
                </a:lnTo>
                <a:lnTo>
                  <a:pt x="4952821" y="7113568"/>
                </a:lnTo>
                <a:lnTo>
                  <a:pt x="0" y="711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243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8265" y="2005003"/>
            <a:ext cx="5174988" cy="7187483"/>
          </a:xfrm>
          <a:custGeom>
            <a:avLst/>
            <a:gdLst/>
            <a:ahLst/>
            <a:cxnLst/>
            <a:rect l="l" t="t" r="r" b="b"/>
            <a:pathLst>
              <a:path w="5174988" h="7187483">
                <a:moveTo>
                  <a:pt x="0" y="0"/>
                </a:moveTo>
                <a:lnTo>
                  <a:pt x="5174988" y="0"/>
                </a:lnTo>
                <a:lnTo>
                  <a:pt x="5174988" y="7187483"/>
                </a:lnTo>
                <a:lnTo>
                  <a:pt x="0" y="7187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9176611" y="2046827"/>
            <a:ext cx="5264807" cy="7090649"/>
          </a:xfrm>
          <a:custGeom>
            <a:avLst/>
            <a:gdLst/>
            <a:ahLst/>
            <a:cxnLst/>
            <a:rect l="l" t="t" r="r" b="b"/>
            <a:pathLst>
              <a:path w="5264807" h="7090649">
                <a:moveTo>
                  <a:pt x="0" y="0"/>
                </a:moveTo>
                <a:lnTo>
                  <a:pt x="5264807" y="0"/>
                </a:lnTo>
                <a:lnTo>
                  <a:pt x="5264807" y="7090649"/>
                </a:lnTo>
                <a:lnTo>
                  <a:pt x="0" y="70906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2965253" y="904875"/>
            <a:ext cx="12096000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999" b="1" spc="87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MARCELLO TOMASI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079394"/>
            <a:ext cx="2647640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Frammenti Erodici - Mask</a:t>
            </a:r>
          </a:p>
          <a:p>
            <a:pPr algn="r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Soft pastel, metallic leaf and ceramic on paper, 35x48x5 cm,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03343" y="7079394"/>
            <a:ext cx="2655957" cy="1771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Frammenti Erodici - Mask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Soft pastel, metallic leaf and ceramic on paper, 35x48x5 cm,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4750574" cy="7116965"/>
          </a:xfrm>
          <a:custGeom>
            <a:avLst/>
            <a:gdLst/>
            <a:ahLst/>
            <a:cxnLst/>
            <a:rect l="l" t="t" r="r" b="b"/>
            <a:pathLst>
              <a:path w="4750574" h="7116965">
                <a:moveTo>
                  <a:pt x="0" y="0"/>
                </a:moveTo>
                <a:lnTo>
                  <a:pt x="4750574" y="0"/>
                </a:lnTo>
                <a:lnTo>
                  <a:pt x="4750574" y="7116965"/>
                </a:lnTo>
                <a:lnTo>
                  <a:pt x="0" y="7116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6804298" y="1028700"/>
            <a:ext cx="4759470" cy="7116965"/>
          </a:xfrm>
          <a:custGeom>
            <a:avLst/>
            <a:gdLst/>
            <a:ahLst/>
            <a:cxnLst/>
            <a:rect l="l" t="t" r="r" b="b"/>
            <a:pathLst>
              <a:path w="4759470" h="7116965">
                <a:moveTo>
                  <a:pt x="0" y="0"/>
                </a:moveTo>
                <a:lnTo>
                  <a:pt x="4759470" y="0"/>
                </a:lnTo>
                <a:lnTo>
                  <a:pt x="4759470" y="7116965"/>
                </a:lnTo>
                <a:lnTo>
                  <a:pt x="0" y="7116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2588792" y="1028700"/>
            <a:ext cx="4670508" cy="7116965"/>
          </a:xfrm>
          <a:custGeom>
            <a:avLst/>
            <a:gdLst/>
            <a:ahLst/>
            <a:cxnLst/>
            <a:rect l="l" t="t" r="r" b="b"/>
            <a:pathLst>
              <a:path w="4670508" h="7116965">
                <a:moveTo>
                  <a:pt x="0" y="0"/>
                </a:moveTo>
                <a:lnTo>
                  <a:pt x="4670508" y="0"/>
                </a:lnTo>
                <a:lnTo>
                  <a:pt x="4670508" y="7116965"/>
                </a:lnTo>
                <a:lnTo>
                  <a:pt x="0" y="71169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1383152" y="8372475"/>
            <a:ext cx="4041670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Janua Coeli - Sun and 4 phases of the Moon</a:t>
            </a:r>
          </a:p>
          <a:p>
            <a:pPr algn="just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Soft pastels and metallic leaf on paper, 38x59x5 cm, 2023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74125" y="8372475"/>
            <a:ext cx="401981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Janua Coeli - Near the Planet</a:t>
            </a:r>
          </a:p>
          <a:p>
            <a:pPr algn="just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Soft pastels, 38x59x5 cm, 2023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60422" y="8372475"/>
            <a:ext cx="4184748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Janua Coeli - Sun and Moon</a:t>
            </a:r>
          </a:p>
          <a:p>
            <a:pPr algn="just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Soft pastels and metallic leaf on paper, 38x59x5 cm, 2023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914589" cy="10287000"/>
          </a:xfrm>
          <a:custGeom>
            <a:avLst/>
            <a:gdLst/>
            <a:ahLst/>
            <a:cxnLst/>
            <a:rect l="l" t="t" r="r" b="b"/>
            <a:pathLst>
              <a:path w="10914589" h="10287000">
                <a:moveTo>
                  <a:pt x="0" y="0"/>
                </a:moveTo>
                <a:lnTo>
                  <a:pt x="10914589" y="0"/>
                </a:lnTo>
                <a:lnTo>
                  <a:pt x="109145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914589" y="0"/>
            <a:ext cx="12759070" cy="10287000"/>
          </a:xfrm>
          <a:custGeom>
            <a:avLst/>
            <a:gdLst/>
            <a:ahLst/>
            <a:cxnLst/>
            <a:rect l="l" t="t" r="r" b="b"/>
            <a:pathLst>
              <a:path w="12759070" h="10287000">
                <a:moveTo>
                  <a:pt x="0" y="0"/>
                </a:moveTo>
                <a:lnTo>
                  <a:pt x="12759070" y="0"/>
                </a:lnTo>
                <a:lnTo>
                  <a:pt x="12759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0542" y="1423257"/>
            <a:ext cx="7711736" cy="6651372"/>
          </a:xfrm>
          <a:custGeom>
            <a:avLst/>
            <a:gdLst/>
            <a:ahLst/>
            <a:cxnLst/>
            <a:rect l="l" t="t" r="r" b="b"/>
            <a:pathLst>
              <a:path w="7711736" h="6651372">
                <a:moveTo>
                  <a:pt x="0" y="0"/>
                </a:moveTo>
                <a:lnTo>
                  <a:pt x="7711736" y="0"/>
                </a:lnTo>
                <a:lnTo>
                  <a:pt x="7711736" y="6651372"/>
                </a:lnTo>
                <a:lnTo>
                  <a:pt x="0" y="6651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1796423" y="1617827"/>
            <a:ext cx="3624267" cy="6262232"/>
          </a:xfrm>
          <a:custGeom>
            <a:avLst/>
            <a:gdLst/>
            <a:ahLst/>
            <a:cxnLst/>
            <a:rect l="l" t="t" r="r" b="b"/>
            <a:pathLst>
              <a:path w="3624267" h="6262232">
                <a:moveTo>
                  <a:pt x="0" y="0"/>
                </a:moveTo>
                <a:lnTo>
                  <a:pt x="3624267" y="0"/>
                </a:lnTo>
                <a:lnTo>
                  <a:pt x="3624267" y="6262232"/>
                </a:lnTo>
                <a:lnTo>
                  <a:pt x="0" y="6262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3056705" y="8273193"/>
            <a:ext cx="401289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Wrecks - Prow</a:t>
            </a: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Oil on canvas, 44x38 cm, 2024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54564" y="8273193"/>
            <a:ext cx="401289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Wrecks - From Down to Up</a:t>
            </a: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just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Oil on canvas, 21x39 cm,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6071" y="1028700"/>
            <a:ext cx="5395857" cy="7019001"/>
          </a:xfrm>
          <a:custGeom>
            <a:avLst/>
            <a:gdLst/>
            <a:ahLst/>
            <a:cxnLst/>
            <a:rect l="l" t="t" r="r" b="b"/>
            <a:pathLst>
              <a:path w="5395857" h="7019001">
                <a:moveTo>
                  <a:pt x="0" y="0"/>
                </a:moveTo>
                <a:lnTo>
                  <a:pt x="5395858" y="0"/>
                </a:lnTo>
                <a:lnTo>
                  <a:pt x="5395858" y="7019001"/>
                </a:lnTo>
                <a:lnTo>
                  <a:pt x="0" y="7019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6446071" y="8667750"/>
            <a:ext cx="5395857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Il tempo sulla montagna di smeraldo</a:t>
            </a: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Oil on canvas, 60x77 cm, 2023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45648" y="0"/>
            <a:ext cx="9078432" cy="10307295"/>
            <a:chOff x="0" y="0"/>
            <a:chExt cx="12104577" cy="137430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7072" r="33763"/>
            <a:stretch>
              <a:fillRect/>
            </a:stretch>
          </p:blipFill>
          <p:spPr>
            <a:xfrm>
              <a:off x="0" y="0"/>
              <a:ext cx="3949684" cy="1374306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8373" r="38373"/>
            <a:stretch>
              <a:fillRect/>
            </a:stretch>
          </p:blipFill>
          <p:spPr>
            <a:xfrm>
              <a:off x="4077446" y="0"/>
              <a:ext cx="3949684" cy="1374306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4586" r="14136"/>
            <a:stretch>
              <a:fillRect/>
            </a:stretch>
          </p:blipFill>
          <p:spPr>
            <a:xfrm>
              <a:off x="8154893" y="0"/>
              <a:ext cx="3949684" cy="1374306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46118" y="0"/>
            <a:ext cx="9184376" cy="10307295"/>
            <a:chOff x="0" y="0"/>
            <a:chExt cx="12245835" cy="1374306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21788" r="50437" b="3900"/>
            <a:stretch>
              <a:fillRect/>
            </a:stretch>
          </p:blipFill>
          <p:spPr>
            <a:xfrm>
              <a:off x="0" y="0"/>
              <a:ext cx="3996770" cy="1374306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21066" r="51332"/>
            <a:stretch>
              <a:fillRect/>
            </a:stretch>
          </p:blipFill>
          <p:spPr>
            <a:xfrm>
              <a:off x="4124533" y="0"/>
              <a:ext cx="3996770" cy="1374306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28148" r="28148"/>
            <a:stretch>
              <a:fillRect/>
            </a:stretch>
          </p:blipFill>
          <p:spPr>
            <a:xfrm>
              <a:off x="8249065" y="0"/>
              <a:ext cx="3996770" cy="13743061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 flipH="1">
            <a:off x="385450" y="1982603"/>
            <a:ext cx="6699847" cy="8324692"/>
          </a:xfrm>
          <a:custGeom>
            <a:avLst/>
            <a:gdLst/>
            <a:ahLst/>
            <a:cxnLst/>
            <a:rect l="l" t="t" r="r" b="b"/>
            <a:pathLst>
              <a:path w="6699847" h="8324692">
                <a:moveTo>
                  <a:pt x="6699847" y="0"/>
                </a:moveTo>
                <a:lnTo>
                  <a:pt x="0" y="0"/>
                </a:lnTo>
                <a:lnTo>
                  <a:pt x="0" y="8324692"/>
                </a:lnTo>
                <a:lnTo>
                  <a:pt x="6699847" y="8324692"/>
                </a:lnTo>
                <a:lnTo>
                  <a:pt x="669984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9540437" y="1030730"/>
            <a:ext cx="9931617" cy="12235033"/>
          </a:xfrm>
          <a:custGeom>
            <a:avLst/>
            <a:gdLst/>
            <a:ahLst/>
            <a:cxnLst/>
            <a:rect l="l" t="t" r="r" b="b"/>
            <a:pathLst>
              <a:path w="9931617" h="12235033">
                <a:moveTo>
                  <a:pt x="0" y="0"/>
                </a:moveTo>
                <a:lnTo>
                  <a:pt x="9931616" y="0"/>
                </a:lnTo>
                <a:lnTo>
                  <a:pt x="9931616" y="12235033"/>
                </a:lnTo>
                <a:lnTo>
                  <a:pt x="0" y="122350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286" t="-40686" r="-40111" b="-8605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2" name="Group 12"/>
          <p:cNvGrpSpPr/>
          <p:nvPr/>
        </p:nvGrpSpPr>
        <p:grpSpPr>
          <a:xfrm>
            <a:off x="0" y="0"/>
            <a:ext cx="18324081" cy="10287000"/>
            <a:chOff x="0" y="0"/>
            <a:chExt cx="1684301" cy="9455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4301" cy="945554"/>
            </a:xfrm>
            <a:custGeom>
              <a:avLst/>
              <a:gdLst/>
              <a:ahLst/>
              <a:cxnLst/>
              <a:rect l="l" t="t" r="r" b="b"/>
              <a:pathLst>
                <a:path w="1684301" h="945554">
                  <a:moveTo>
                    <a:pt x="0" y="0"/>
                  </a:moveTo>
                  <a:lnTo>
                    <a:pt x="1684301" y="0"/>
                  </a:lnTo>
                  <a:lnTo>
                    <a:pt x="1684301" y="945554"/>
                  </a:lnTo>
                  <a:lnTo>
                    <a:pt x="0" y="945554"/>
                  </a:lnTo>
                  <a:close/>
                </a:path>
              </a:pathLst>
            </a:custGeom>
            <a:solidFill>
              <a:srgbClr val="000000">
                <a:alpha val="30980"/>
              </a:srgb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84301" cy="9931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38476" y="4384252"/>
            <a:ext cx="5599566" cy="176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755"/>
              </a:lnSpc>
            </a:pPr>
            <a:r>
              <a:rPr lang="en-US" sz="17036" spc="-1311">
                <a:solidFill>
                  <a:srgbClr val="FFFFFF"/>
                </a:solidFill>
                <a:latin typeface="Great Vibes"/>
                <a:ea typeface="Great Vibes"/>
                <a:cs typeface="Great Vibes"/>
                <a:sym typeface="Great Vibes"/>
              </a:rPr>
              <a:t>Grazie</a:t>
            </a:r>
          </a:p>
        </p:txBody>
      </p:sp>
      <p:sp>
        <p:nvSpPr>
          <p:cNvPr id="16" name="Freeform 16"/>
          <p:cNvSpPr/>
          <p:nvPr/>
        </p:nvSpPr>
        <p:spPr>
          <a:xfrm>
            <a:off x="9417638" y="6484932"/>
            <a:ext cx="1833608" cy="1833608"/>
          </a:xfrm>
          <a:custGeom>
            <a:avLst/>
            <a:gdLst/>
            <a:ahLst/>
            <a:cxnLst/>
            <a:rect l="l" t="t" r="r" b="b"/>
            <a:pathLst>
              <a:path w="1833608" h="1833608">
                <a:moveTo>
                  <a:pt x="0" y="0"/>
                </a:moveTo>
                <a:lnTo>
                  <a:pt x="1833608" y="0"/>
                </a:lnTo>
                <a:lnTo>
                  <a:pt x="1833608" y="1833609"/>
                </a:lnTo>
                <a:lnTo>
                  <a:pt x="0" y="18336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7085297" y="6484932"/>
            <a:ext cx="1890919" cy="1833608"/>
          </a:xfrm>
          <a:custGeom>
            <a:avLst/>
            <a:gdLst/>
            <a:ahLst/>
            <a:cxnLst/>
            <a:rect l="l" t="t" r="r" b="b"/>
            <a:pathLst>
              <a:path w="1890919" h="1833608">
                <a:moveTo>
                  <a:pt x="0" y="0"/>
                </a:moveTo>
                <a:lnTo>
                  <a:pt x="1890919" y="0"/>
                </a:lnTo>
                <a:lnTo>
                  <a:pt x="1890919" y="1833609"/>
                </a:lnTo>
                <a:lnTo>
                  <a:pt x="0" y="18336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10" r="-5410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22049" y="2701988"/>
            <a:ext cx="7937251" cy="5582533"/>
          </a:xfrm>
          <a:custGeom>
            <a:avLst/>
            <a:gdLst/>
            <a:ahLst/>
            <a:cxnLst/>
            <a:rect l="l" t="t" r="r" b="b"/>
            <a:pathLst>
              <a:path w="7937251" h="5582533">
                <a:moveTo>
                  <a:pt x="0" y="0"/>
                </a:moveTo>
                <a:lnTo>
                  <a:pt x="7937251" y="0"/>
                </a:lnTo>
                <a:lnTo>
                  <a:pt x="7937251" y="5582533"/>
                </a:lnTo>
                <a:lnTo>
                  <a:pt x="0" y="5582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28700" y="2701988"/>
            <a:ext cx="7984553" cy="5582533"/>
          </a:xfrm>
          <a:custGeom>
            <a:avLst/>
            <a:gdLst/>
            <a:ahLst/>
            <a:cxnLst/>
            <a:rect l="l" t="t" r="r" b="b"/>
            <a:pathLst>
              <a:path w="7984553" h="5582533">
                <a:moveTo>
                  <a:pt x="0" y="0"/>
                </a:moveTo>
                <a:lnTo>
                  <a:pt x="7984553" y="0"/>
                </a:lnTo>
                <a:lnTo>
                  <a:pt x="7984553" y="5582533"/>
                </a:lnTo>
                <a:lnTo>
                  <a:pt x="0" y="558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2965253" y="904875"/>
            <a:ext cx="12096000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999" b="1" spc="87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DIMITRI MILESI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667750"/>
            <a:ext cx="466570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Atto primo 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Olio su tela, 100x70 cm, 2019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93591" y="8667750"/>
            <a:ext cx="4665709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Atto secondo </a:t>
            </a:r>
          </a:p>
          <a:p>
            <a:pPr algn="r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Olio su tela, 100x70 cm, 2019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69637" y="0"/>
            <a:ext cx="8918364" cy="10287000"/>
          </a:xfrm>
          <a:custGeom>
            <a:avLst/>
            <a:gdLst/>
            <a:ahLst/>
            <a:cxnLst/>
            <a:rect l="l" t="t" r="r" b="b"/>
            <a:pathLst>
              <a:path w="8390099" h="10287000">
                <a:moveTo>
                  <a:pt x="0" y="0"/>
                </a:moveTo>
                <a:lnTo>
                  <a:pt x="8390099" y="0"/>
                </a:lnTo>
                <a:lnTo>
                  <a:pt x="83900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288" b="-11991"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3" name="Freeform 3"/>
          <p:cNvSpPr/>
          <p:nvPr/>
        </p:nvSpPr>
        <p:spPr>
          <a:xfrm>
            <a:off x="-1" y="0"/>
            <a:ext cx="9369637" cy="10287000"/>
          </a:xfrm>
          <a:custGeom>
            <a:avLst/>
            <a:gdLst/>
            <a:ahLst/>
            <a:cxnLst/>
            <a:rect l="l" t="t" r="r" b="b"/>
            <a:pathLst>
              <a:path w="8625693" h="10287000">
                <a:moveTo>
                  <a:pt x="0" y="0"/>
                </a:moveTo>
                <a:lnTo>
                  <a:pt x="8625693" y="0"/>
                </a:lnTo>
                <a:lnTo>
                  <a:pt x="86256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25" b="-28247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59745" y="1028700"/>
            <a:ext cx="5616702" cy="82296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8140026" y="1028700"/>
            <a:ext cx="5606415" cy="8229600"/>
          </a:xfrm>
          <a:custGeom>
            <a:avLst/>
            <a:gdLst/>
            <a:ahLst/>
            <a:cxnLst/>
            <a:rect l="l" t="t" r="r" b="b"/>
            <a:pathLst>
              <a:path w="5606415" h="8229600">
                <a:moveTo>
                  <a:pt x="0" y="0"/>
                </a:moveTo>
                <a:lnTo>
                  <a:pt x="5606415" y="0"/>
                </a:lnTo>
                <a:lnTo>
                  <a:pt x="56064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4124905" y="8372475"/>
            <a:ext cx="3134395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Dittico Alchimia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Acrilico e carboncino su tela, 200x150 cm, 2024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65253" y="904875"/>
            <a:ext cx="12096000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999" b="1" spc="87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CINZIA SARCINA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65253" y="8315325"/>
            <a:ext cx="5582533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Il silenzio del mare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Acrilico e gesso su tela, 100x100 cm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05483" y="8315325"/>
            <a:ext cx="577621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Rflessi di fuoco</a:t>
            </a:r>
          </a:p>
          <a:p>
            <a:pPr algn="r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Acrilico, resina e silicone su tela, 100x100 cm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965253" y="2374585"/>
            <a:ext cx="5582533" cy="558253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681" r="-2681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Freeform 7"/>
          <p:cNvSpPr/>
          <p:nvPr/>
        </p:nvSpPr>
        <p:spPr>
          <a:xfrm>
            <a:off x="9705483" y="2374585"/>
            <a:ext cx="5776216" cy="5582533"/>
          </a:xfrm>
          <a:custGeom>
            <a:avLst/>
            <a:gdLst/>
            <a:ahLst/>
            <a:cxnLst/>
            <a:rect l="l" t="t" r="r" b="b"/>
            <a:pathLst>
              <a:path w="5776216" h="5582533">
                <a:moveTo>
                  <a:pt x="0" y="0"/>
                </a:moveTo>
                <a:lnTo>
                  <a:pt x="5776216" y="0"/>
                </a:lnTo>
                <a:lnTo>
                  <a:pt x="5776216" y="5582533"/>
                </a:lnTo>
                <a:lnTo>
                  <a:pt x="0" y="5582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18" b="-3194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06410"/>
            <a:ext cx="18288000" cy="14926445"/>
            <a:chOff x="0" y="0"/>
            <a:chExt cx="995849" cy="812800"/>
          </a:xfrm>
        </p:grpSpPr>
        <p:sp>
          <p:nvSpPr>
            <p:cNvPr id="3" name="Freeform 3"/>
            <p:cNvSpPr/>
            <p:nvPr/>
          </p:nvSpPr>
          <p:spPr>
            <a:xfrm rot="751360">
              <a:off x="-76273" y="-98295"/>
              <a:ext cx="1148394" cy="1009390"/>
            </a:xfrm>
            <a:custGeom>
              <a:avLst/>
              <a:gdLst/>
              <a:ahLst/>
              <a:cxnLst/>
              <a:rect l="l" t="t" r="r" b="b"/>
              <a:pathLst>
                <a:path w="1148394" h="1009390">
                  <a:moveTo>
                    <a:pt x="0" y="215926"/>
                  </a:moveTo>
                  <a:lnTo>
                    <a:pt x="972158" y="0"/>
                  </a:lnTo>
                  <a:lnTo>
                    <a:pt x="1148395" y="793464"/>
                  </a:lnTo>
                  <a:lnTo>
                    <a:pt x="176237" y="1009390"/>
                  </a:lnTo>
                  <a:close/>
                </a:path>
              </a:pathLst>
            </a:custGeom>
            <a:blipFill>
              <a:blip r:embed="rId2"/>
              <a:stretch>
                <a:fillRect l="-9204" t="-19785" b="-46072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700107"/>
            <a:ext cx="8115300" cy="5615218"/>
          </a:xfrm>
          <a:custGeom>
            <a:avLst/>
            <a:gdLst/>
            <a:ahLst/>
            <a:cxnLst/>
            <a:rect l="l" t="t" r="r" b="b"/>
            <a:pathLst>
              <a:path w="8115300" h="5615218">
                <a:moveTo>
                  <a:pt x="0" y="0"/>
                </a:moveTo>
                <a:lnTo>
                  <a:pt x="8115300" y="0"/>
                </a:lnTo>
                <a:lnTo>
                  <a:pt x="8115300" y="5615218"/>
                </a:lnTo>
                <a:lnTo>
                  <a:pt x="0" y="5615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28" t="-3356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28700" y="2552039"/>
            <a:ext cx="7196986" cy="5763286"/>
          </a:xfrm>
          <a:custGeom>
            <a:avLst/>
            <a:gdLst/>
            <a:ahLst/>
            <a:cxnLst/>
            <a:rect l="l" t="t" r="r" b="b"/>
            <a:pathLst>
              <a:path w="7196986" h="5763286">
                <a:moveTo>
                  <a:pt x="0" y="0"/>
                </a:moveTo>
                <a:lnTo>
                  <a:pt x="7196986" y="0"/>
                </a:lnTo>
                <a:lnTo>
                  <a:pt x="7196986" y="5763286"/>
                </a:lnTo>
                <a:lnTo>
                  <a:pt x="0" y="5763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802" r="-89360" b="-3254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3096000" y="904875"/>
            <a:ext cx="12096000" cy="87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9"/>
              </a:lnSpc>
            </a:pPr>
            <a:r>
              <a:rPr lang="en-US" sz="4999" b="1" spc="874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MIRKO RONCELLI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667750"/>
            <a:ext cx="673637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Bella la vita - Un’altra storia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Tecnica mista su legno, 60x60 cm cad, 2023 e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40664" y="8667750"/>
            <a:ext cx="671863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Trasparenze</a:t>
            </a:r>
          </a:p>
          <a:p>
            <a:pPr algn="r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Tecnica mista su legno, 60x60 cm cad, 2024 e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5183" y="1028700"/>
            <a:ext cx="11102327" cy="8229600"/>
          </a:xfrm>
          <a:custGeom>
            <a:avLst/>
            <a:gdLst/>
            <a:ahLst/>
            <a:cxnLst/>
            <a:rect l="l" t="t" r="r" b="b"/>
            <a:pathLst>
              <a:path w="11102327" h="8229600">
                <a:moveTo>
                  <a:pt x="0" y="0"/>
                </a:moveTo>
                <a:lnTo>
                  <a:pt x="11102327" y="0"/>
                </a:lnTo>
                <a:lnTo>
                  <a:pt x="111023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4468034" y="8372475"/>
            <a:ext cx="2791266" cy="88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1949" b="1" spc="3">
                <a:solidFill>
                  <a:srgbClr val="1A191D"/>
                </a:solidFill>
                <a:latin typeface="Garet Bold"/>
                <a:ea typeface="Garet Bold"/>
                <a:cs typeface="Garet Bold"/>
                <a:sym typeface="Garet Bold"/>
              </a:rPr>
              <a:t>Il tempo che non c’è</a:t>
            </a:r>
          </a:p>
          <a:p>
            <a:pPr algn="l">
              <a:lnSpc>
                <a:spcPts val="2339"/>
              </a:lnSpc>
            </a:pPr>
            <a:r>
              <a:rPr lang="en-US" sz="1949" spc="3">
                <a:solidFill>
                  <a:srgbClr val="1A191D"/>
                </a:solidFill>
                <a:latin typeface="Garet"/>
                <a:ea typeface="Garet"/>
                <a:cs typeface="Garet"/>
                <a:sym typeface="Garet"/>
              </a:rPr>
              <a:t>Tecnica mista su tela, 200x150 cm, 2021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CF0CEEE-BCCF-7B1C-E967-21FC0E93D0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1102327" h="8229600">
                <a:moveTo>
                  <a:pt x="0" y="0"/>
                </a:moveTo>
                <a:lnTo>
                  <a:pt x="11102327" y="0"/>
                </a:lnTo>
                <a:lnTo>
                  <a:pt x="111023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480" b="-20297"/>
            </a:stretch>
          </a:blipFill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Personalizzato</PresentationFormat>
  <Paragraphs>46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Garet Bold</vt:lpstr>
      <vt:lpstr>Great Vibes</vt:lpstr>
      <vt:lpstr>Garet</vt:lpstr>
      <vt:lpstr>Calibri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E DIRITTO TV</dc:title>
  <cp:lastModifiedBy>Michela Migliazza</cp:lastModifiedBy>
  <cp:revision>3</cp:revision>
  <dcterms:created xsi:type="dcterms:W3CDTF">2006-08-16T00:00:00Z</dcterms:created>
  <dcterms:modified xsi:type="dcterms:W3CDTF">2025-11-22T15:16:59Z</dcterms:modified>
  <dc:identifier>DAG5WK-k_0M</dc:identifier>
</cp:coreProperties>
</file>